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17" r:id="rId1"/>
  </p:sldMasterIdLst>
  <p:notesMasterIdLst>
    <p:notesMasterId r:id="rId12"/>
  </p:notesMasterIdLst>
  <p:sldIdLst>
    <p:sldId id="256" r:id="rId2"/>
    <p:sldId id="257" r:id="rId3"/>
    <p:sldId id="272" r:id="rId4"/>
    <p:sldId id="271" r:id="rId5"/>
    <p:sldId id="326" r:id="rId6"/>
    <p:sldId id="330" r:id="rId7"/>
    <p:sldId id="347" r:id="rId8"/>
    <p:sldId id="365" r:id="rId9"/>
    <p:sldId id="263" r:id="rId10"/>
    <p:sldId id="33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4" autoAdjust="0"/>
    <p:restoredTop sz="94660"/>
  </p:normalViewPr>
  <p:slideViewPr>
    <p:cSldViewPr snapToGrid="0">
      <p:cViewPr varScale="1">
        <p:scale>
          <a:sx n="72" d="100"/>
          <a:sy n="72" d="100"/>
        </p:scale>
        <p:origin x="57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B57ADA-748C-4A78-AF7C-1E7D32F1A9A7}" type="datetimeFigureOut">
              <a:rPr lang="en-GB" smtClean="0"/>
              <a:t>06/01/2023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10BC6C-D642-4A84-93D3-597DB55D5A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71893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F83458-078D-4B8D-9AC3-591C06633DD0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4432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F83458-078D-4B8D-9AC3-591C06633DD0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21068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F83458-078D-4B8D-9AC3-591C06633DD0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93558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F83458-078D-4B8D-9AC3-591C06633DD0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12260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t>1/6/2023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6664851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86912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63085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66020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1/6/2023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87970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1/6/2023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876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1/6/2023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080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86138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41718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71664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61482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402571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48097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1/6/2023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98951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1/6/2023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0489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59052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42724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35734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2156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  <p:sldLayoutId id="2147483734" r:id="rId17"/>
    <p:sldLayoutId id="2147483736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4" Type="http://schemas.openxmlformats.org/officeDocument/2006/relationships/image" Target="cid:48D06A19-7968-4A65-9807-4141F6935F2A@home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jpeg"/><Relationship Id="rId7" Type="http://schemas.openxmlformats.org/officeDocument/2006/relationships/image" Target="../media/image2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4F8B96-5F6A-49B6-B572-683CC2BA8B2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/>
              <a:t>Welcome back assembly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3AB6CE-7495-45A1-BB79-EF7805CEE93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January 2023</a:t>
            </a:r>
          </a:p>
        </p:txBody>
      </p:sp>
      <p:pic>
        <p:nvPicPr>
          <p:cNvPr id="1030" name="Picture 6" descr="Longstone Primary School (@LongstoneLPS) / Twitter">
            <a:extLst>
              <a:ext uri="{FF2B5EF4-FFF2-40B4-BE49-F238E27FC236}">
                <a16:creationId xmlns:a16="http://schemas.microsoft.com/office/drawing/2014/main" id="{07BB77D9-99CF-4BFD-97D1-710E05AE3E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500" y="1655999"/>
            <a:ext cx="2503918" cy="2503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50792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appy New Year 2022 Wishes in Different Languages - See here - Viral  Internet">
            <a:extLst>
              <a:ext uri="{FF2B5EF4-FFF2-40B4-BE49-F238E27FC236}">
                <a16:creationId xmlns:a16="http://schemas.microsoft.com/office/drawing/2014/main" id="{58C06390-9A9A-43B2-82D3-B8CA71D2AF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81" r="-1" b="22209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78391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C3E94B-8953-40B5-B340-B07799EEF4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NEW YEAR RESOLUTIONS…</a:t>
            </a:r>
          </a:p>
        </p:txBody>
      </p:sp>
      <p:pic>
        <p:nvPicPr>
          <p:cNvPr id="4" name="Picture 2" descr="https://qph.ec.quoracdn.net/main-thumb-t-2632-200-locadfhsbmcalnvxoqqyqzanvvogiwhg.jpeg">
            <a:extLst>
              <a:ext uri="{FF2B5EF4-FFF2-40B4-BE49-F238E27FC236}">
                <a16:creationId xmlns:a16="http://schemas.microsoft.com/office/drawing/2014/main" id="{00BAAC74-B976-4B0A-B27B-5F7417DA12B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0856" y="2266207"/>
            <a:ext cx="2927074" cy="2927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2" descr="no to bad habits - Clip Art Library">
            <a:extLst>
              <a:ext uri="{FF2B5EF4-FFF2-40B4-BE49-F238E27FC236}">
                <a16:creationId xmlns:a16="http://schemas.microsoft.com/office/drawing/2014/main" id="{C919C381-C170-4EF7-9FD4-233B3D062B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4320" y="3508279"/>
            <a:ext cx="2927074" cy="2927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The Gentle Way to Effective Goal Setting and Ending Procrastination |  Achieving goals, Goals, Goal setting">
            <a:extLst>
              <a:ext uri="{FF2B5EF4-FFF2-40B4-BE49-F238E27FC236}">
                <a16:creationId xmlns:a16="http://schemas.microsoft.com/office/drawing/2014/main" id="{024B3DE0-0F5A-4CE0-8A9E-F4408C19F9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8006" y="2152649"/>
            <a:ext cx="2325585" cy="3315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06708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Fantastic Happy New Year Quotes and Greetings Cards ~ OYE!!! | Happy new  year quotes, Snoopy happy new year, Snoopy quotes">
            <a:extLst>
              <a:ext uri="{FF2B5EF4-FFF2-40B4-BE49-F238E27FC236}">
                <a16:creationId xmlns:a16="http://schemas.microsoft.com/office/drawing/2014/main" id="{CA4D4F13-AC76-4F94-A9DA-7C11BDC0BE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5457" y="1046170"/>
            <a:ext cx="6041085" cy="5381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21822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6000" b="1" dirty="0">
                <a:solidFill>
                  <a:srgbClr val="FF0000"/>
                </a:solidFill>
                <a:latin typeface="SassoonPrimaryInfant" pitchFamily="2" charset="0"/>
              </a:rPr>
              <a:t>Three Rules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58352"/>
            <a:ext cx="10515600" cy="3202761"/>
          </a:xfrm>
        </p:spPr>
        <p:txBody>
          <a:bodyPr>
            <a:normAutofit fontScale="85000" lnSpcReduction="2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GB" sz="4000" b="1" dirty="0">
                <a:solidFill>
                  <a:srgbClr val="0070C0"/>
                </a:solidFill>
                <a:latin typeface="SassoonPrimaryInfant" pitchFamily="2" charset="0"/>
              </a:rPr>
              <a:t>We are respectful</a:t>
            </a:r>
          </a:p>
          <a:p>
            <a:pPr marL="0" indent="0">
              <a:buNone/>
            </a:pPr>
            <a:endParaRPr lang="en-GB" sz="4000" b="1" dirty="0">
              <a:solidFill>
                <a:srgbClr val="0070C0"/>
              </a:solidFill>
              <a:latin typeface="SassoonPrimaryInfant" pitchFamily="2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GB" sz="4000" b="1" dirty="0">
                <a:solidFill>
                  <a:srgbClr val="0070C0"/>
                </a:solidFill>
                <a:latin typeface="SassoonPrimaryInfant" pitchFamily="2" charset="0"/>
              </a:rPr>
              <a:t>We are responsible</a:t>
            </a:r>
          </a:p>
          <a:p>
            <a:pPr>
              <a:buFont typeface="Wingdings" panose="05000000000000000000" pitchFamily="2" charset="2"/>
              <a:buChar char="v"/>
            </a:pPr>
            <a:endParaRPr lang="en-GB" sz="4000" b="1" dirty="0">
              <a:solidFill>
                <a:srgbClr val="0070C0"/>
              </a:solidFill>
              <a:latin typeface="SassoonPrimaryInfant" pitchFamily="2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GB" sz="4000" b="1" dirty="0">
                <a:solidFill>
                  <a:srgbClr val="0070C0"/>
                </a:solidFill>
                <a:latin typeface="SassoonPrimaryInfant" pitchFamily="2" charset="0"/>
              </a:rPr>
              <a:t>We are safe</a:t>
            </a:r>
          </a:p>
          <a:p>
            <a:pPr>
              <a:buFont typeface="Wingdings" panose="05000000000000000000" pitchFamily="2" charset="2"/>
              <a:buChar char="v"/>
            </a:pPr>
            <a:endParaRPr lang="en-GB" sz="4000" dirty="0"/>
          </a:p>
        </p:txBody>
      </p:sp>
      <p:pic>
        <p:nvPicPr>
          <p:cNvPr id="4" name="Picture 3" descr="cid:48D06A19-7968-4A65-9807-4141F6935F2A@home"/>
          <p:cNvPicPr/>
          <p:nvPr/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2600" y="195592"/>
            <a:ext cx="1905000" cy="186276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5FA8574-9637-4D50-A210-4FAD55561B3A}"/>
              </a:ext>
            </a:extLst>
          </p:cNvPr>
          <p:cNvSpPr txBox="1"/>
          <p:nvPr/>
        </p:nvSpPr>
        <p:spPr>
          <a:xfrm>
            <a:off x="11277600" y="6133588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P4-7</a:t>
            </a:r>
          </a:p>
        </p:txBody>
      </p:sp>
    </p:spTree>
    <p:extLst>
      <p:ext uri="{BB962C8B-B14F-4D97-AF65-F5344CB8AC3E}">
        <p14:creationId xmlns:p14="http://schemas.microsoft.com/office/powerpoint/2010/main" val="7934680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9622905-E8AE-40AA-9F81-60E5F7ED69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34" y="335156"/>
            <a:ext cx="11406531" cy="6187688"/>
          </a:xfrm>
          <a:prstGeom prst="rect">
            <a:avLst/>
          </a:prstGeom>
          <a:ln w="76200">
            <a:solidFill>
              <a:srgbClr val="000099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59B41AC-BC03-4D08-A16E-936123FF7FED}"/>
              </a:ext>
            </a:extLst>
          </p:cNvPr>
          <p:cNvSpPr txBox="1"/>
          <p:nvPr/>
        </p:nvSpPr>
        <p:spPr>
          <a:xfrm>
            <a:off x="11171583" y="6153512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P1-4</a:t>
            </a:r>
          </a:p>
        </p:txBody>
      </p:sp>
    </p:spTree>
    <p:extLst>
      <p:ext uri="{BB962C8B-B14F-4D97-AF65-F5344CB8AC3E}">
        <p14:creationId xmlns:p14="http://schemas.microsoft.com/office/powerpoint/2010/main" val="827170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5 Best Dog Proof Trash Cans: Keeping Your Dog Out Of Garbage!">
            <a:extLst>
              <a:ext uri="{FF2B5EF4-FFF2-40B4-BE49-F238E27FC236}">
                <a16:creationId xmlns:a16="http://schemas.microsoft.com/office/drawing/2014/main" id="{2B146A16-DBDA-4D35-B0A4-4057542BFE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04" y="2060991"/>
            <a:ext cx="5205541" cy="3163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Dog Keeps Her Town Clean By Picking Up Litter and Throwing it Away">
            <a:extLst>
              <a:ext uri="{FF2B5EF4-FFF2-40B4-BE49-F238E27FC236}">
                <a16:creationId xmlns:a16="http://schemas.microsoft.com/office/drawing/2014/main" id="{99184918-A086-4339-A5D3-0EF98786D5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0857" y="2060991"/>
            <a:ext cx="4979377" cy="3319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>
            <a:extLst>
              <a:ext uri="{FF2B5EF4-FFF2-40B4-BE49-F238E27FC236}">
                <a16:creationId xmlns:a16="http://schemas.microsoft.com/office/drawing/2014/main" id="{734F9B32-CCA2-4C3B-B095-529DED4393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9576" y="323558"/>
            <a:ext cx="1527809" cy="1527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Red cross sign for web sites. Wrong symbol isolated on white background  vector illustration. Stock Vector | Adobe Stock">
            <a:extLst>
              <a:ext uri="{FF2B5EF4-FFF2-40B4-BE49-F238E27FC236}">
                <a16:creationId xmlns:a16="http://schemas.microsoft.com/office/drawing/2014/main" id="{C0F2CE18-7AD9-44C1-BC76-25C536C466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1058" y="30203"/>
            <a:ext cx="1851367" cy="1851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56323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Spread Respect GIFs - Get the best GIF on GIPHY">
            <a:extLst>
              <a:ext uri="{FF2B5EF4-FFF2-40B4-BE49-F238E27FC236}">
                <a16:creationId xmlns:a16="http://schemas.microsoft.com/office/drawing/2014/main" id="{436DF3B6-CA51-426C-80DE-EF3104D7EDD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6080" y="87923"/>
            <a:ext cx="6682154" cy="6682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94487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30425-940C-459D-8E28-E665C5EE5D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>
                <a:latin typeface="Abadi"/>
              </a:rPr>
              <a:t>How do we promote positive relationships in our class?</a:t>
            </a:r>
          </a:p>
        </p:txBody>
      </p:sp>
      <p:pic>
        <p:nvPicPr>
          <p:cNvPr id="4" name="Picture 2" descr="43 Class Charter ideas | class charter, rights respecting schools, classroom  displays">
            <a:extLst>
              <a:ext uri="{FF2B5EF4-FFF2-40B4-BE49-F238E27FC236}">
                <a16:creationId xmlns:a16="http://schemas.microsoft.com/office/drawing/2014/main" id="{4A4DF740-E946-42A8-8EF6-628FF708377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457" y="1981310"/>
            <a:ext cx="2895380" cy="2895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4EBCBC2-9E3E-4B0A-85EE-286BCEEA1B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1881" y="4080091"/>
            <a:ext cx="3363170" cy="2538162"/>
          </a:xfrm>
          <a:prstGeom prst="rect">
            <a:avLst/>
          </a:prstGeom>
        </p:spPr>
      </p:pic>
      <p:pic>
        <p:nvPicPr>
          <p:cNvPr id="7" name="Picture 2" descr="Barnfield Primary School Relationship &amp;amp; Behaviour Policy">
            <a:extLst>
              <a:ext uri="{FF2B5EF4-FFF2-40B4-BE49-F238E27FC236}">
                <a16:creationId xmlns:a16="http://schemas.microsoft.com/office/drawing/2014/main" id="{4CAC156C-713E-41E0-8083-89F1C5B2ED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7373" y="1390467"/>
            <a:ext cx="3363170" cy="4490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WOW! Positive Note Home | Positive notes home, Positive notes, Good notes">
            <a:extLst>
              <a:ext uri="{FF2B5EF4-FFF2-40B4-BE49-F238E27FC236}">
                <a16:creationId xmlns:a16="http://schemas.microsoft.com/office/drawing/2014/main" id="{BB955979-9FD7-4833-9EB9-2F56E6711D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981957" y="1184710"/>
            <a:ext cx="2228086" cy="2895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85321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62F15E85-669E-466C-88F1-836A15BA8BE6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1" dirty="0">
                <a:latin typeface="Abadi"/>
              </a:rPr>
              <a:t>How do we promote positive relationships around the school?</a:t>
            </a:r>
          </a:p>
        </p:txBody>
      </p:sp>
      <p:pic>
        <p:nvPicPr>
          <p:cNvPr id="12290" name="Picture 2" descr="&amp;#39;Superstar&amp;#39; - Award certificates - 16 x A6 cards, Schools,Teachers, kids">
            <a:extLst>
              <a:ext uri="{FF2B5EF4-FFF2-40B4-BE49-F238E27FC236}">
                <a16:creationId xmlns:a16="http://schemas.microsoft.com/office/drawing/2014/main" id="{745BA3EB-296B-424B-AFEF-CE34810AFC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7671" y="1831365"/>
            <a:ext cx="3426142" cy="2515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CE05952-63A2-422C-AF8D-8152F73C05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5344" y="1567190"/>
            <a:ext cx="2143125" cy="214312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6A3BCA2-B7EE-448F-8117-80EFBF81722F}"/>
              </a:ext>
            </a:extLst>
          </p:cNvPr>
          <p:cNvSpPr/>
          <p:nvPr/>
        </p:nvSpPr>
        <p:spPr>
          <a:xfrm>
            <a:off x="7885389" y="4346556"/>
            <a:ext cx="3683829" cy="923330"/>
          </a:xfrm>
          <a:prstGeom prst="rect">
            <a:avLst/>
          </a:prstGeom>
          <a:solidFill>
            <a:srgbClr val="00B050"/>
          </a:solidFill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cap="none" spc="0" dirty="0">
                <a:ln/>
                <a:solidFill>
                  <a:schemeClr val="accent4"/>
                </a:solidFill>
                <a:effectLst/>
              </a:rPr>
              <a:t>Green Cards</a:t>
            </a:r>
          </a:p>
        </p:txBody>
      </p:sp>
      <p:pic>
        <p:nvPicPr>
          <p:cNvPr id="12292" name="Picture 4" descr="The Finer Diner - The Finer Diner updated their cover photo.">
            <a:extLst>
              <a:ext uri="{FF2B5EF4-FFF2-40B4-BE49-F238E27FC236}">
                <a16:creationId xmlns:a16="http://schemas.microsoft.com/office/drawing/2014/main" id="{9298C89A-D62A-46F2-B59B-377BFA0CF8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831" y="5024140"/>
            <a:ext cx="3028950" cy="151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Hot Chocolate Friday' | St. Stephen's RC Primary School">
            <a:extLst>
              <a:ext uri="{FF2B5EF4-FFF2-40B4-BE49-F238E27FC236}">
                <a16:creationId xmlns:a16="http://schemas.microsoft.com/office/drawing/2014/main" id="{BF5C6487-1CA8-40B4-AC5E-55CBF22446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4951" y="4100810"/>
            <a:ext cx="2019300" cy="2266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A35E57F-52D9-48FB-82E5-CA77BE03796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127" y="1473907"/>
            <a:ext cx="3035091" cy="2266951"/>
          </a:xfrm>
          <a:prstGeom prst="rect">
            <a:avLst/>
          </a:prstGeom>
        </p:spPr>
      </p:pic>
      <p:pic>
        <p:nvPicPr>
          <p:cNvPr id="1026" name="Picture 2" descr="1,424 Fruit Skewers Illustrations &amp; Clip Art - iStock">
            <a:extLst>
              <a:ext uri="{FF2B5EF4-FFF2-40B4-BE49-F238E27FC236}">
                <a16:creationId xmlns:a16="http://schemas.microsoft.com/office/drawing/2014/main" id="{60775400-9324-425A-8768-BA3DF4C5F4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1932" y="5291913"/>
            <a:ext cx="1706399" cy="1366234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707093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154</TotalTime>
  <Words>48</Words>
  <Application>Microsoft Office PowerPoint</Application>
  <PresentationFormat>Widescreen</PresentationFormat>
  <Paragraphs>18</Paragraphs>
  <Slides>10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Abadi</vt:lpstr>
      <vt:lpstr>Arial</vt:lpstr>
      <vt:lpstr>Calibri</vt:lpstr>
      <vt:lpstr>Impact</vt:lpstr>
      <vt:lpstr>SassoonPrimaryInfant</vt:lpstr>
      <vt:lpstr>Wingdings</vt:lpstr>
      <vt:lpstr>Main Event</vt:lpstr>
      <vt:lpstr>Welcome back assembly</vt:lpstr>
      <vt:lpstr>PowerPoint Presentation</vt:lpstr>
      <vt:lpstr>NEW YEAR RESOLUTIONS…</vt:lpstr>
      <vt:lpstr>PowerPoint Presentation</vt:lpstr>
      <vt:lpstr>Three Rules</vt:lpstr>
      <vt:lpstr>PowerPoint Presentation</vt:lpstr>
      <vt:lpstr>PowerPoint Presentation</vt:lpstr>
      <vt:lpstr>PowerPoint Presentation</vt:lpstr>
      <vt:lpstr>How do we promote positive relationships in our class?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back assembly</dc:title>
  <dc:creator>Angela Pearston</dc:creator>
  <cp:lastModifiedBy>Angela Pearston</cp:lastModifiedBy>
  <cp:revision>15</cp:revision>
  <dcterms:created xsi:type="dcterms:W3CDTF">2022-01-06T22:01:38Z</dcterms:created>
  <dcterms:modified xsi:type="dcterms:W3CDTF">2023-01-06T10:52:49Z</dcterms:modified>
</cp:coreProperties>
</file>